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D7E89-4DBF-4417-8C8F-CE3A892C370E}" v="2" dt="2021-08-09T20:21:23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444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6EA85-880C-4308-8F47-9CAD3FE6D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81475D6-0A6B-4FAF-82FD-A0358A719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20" indent="0" algn="ctr">
              <a:buNone/>
              <a:defRPr sz="1385"/>
            </a:lvl2pPr>
            <a:lvl3pPr marL="633039" indent="0" algn="ctr">
              <a:buNone/>
              <a:defRPr sz="1246"/>
            </a:lvl3pPr>
            <a:lvl4pPr marL="949559" indent="0" algn="ctr">
              <a:buNone/>
              <a:defRPr sz="1108"/>
            </a:lvl4pPr>
            <a:lvl5pPr marL="1266078" indent="0" algn="ctr">
              <a:buNone/>
              <a:defRPr sz="1108"/>
            </a:lvl5pPr>
            <a:lvl6pPr marL="1582598" indent="0" algn="ctr">
              <a:buNone/>
              <a:defRPr sz="1108"/>
            </a:lvl6pPr>
            <a:lvl7pPr marL="1899117" indent="0" algn="ctr">
              <a:buNone/>
              <a:defRPr sz="1108"/>
            </a:lvl7pPr>
            <a:lvl8pPr marL="2215637" indent="0" algn="ctr">
              <a:buNone/>
              <a:defRPr sz="1108"/>
            </a:lvl8pPr>
            <a:lvl9pPr marL="2532156" indent="0" algn="ctr">
              <a:buNone/>
              <a:defRPr sz="110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70E2C3-92F0-4787-8931-44E4C6E6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41A829-5DDB-44C7-A77A-85D93D1AB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501F85-6EA5-433B-8993-4FA26ADE6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718F6B-828B-4C82-AE86-92D71789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361BED2-E91A-42AF-B316-D531C4A67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74759B-16D6-452B-A586-3A43D001C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105885-C8E8-49EC-9FBB-60DDE6CB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CF2D5E-D1DA-4C5C-9F74-522F497CA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9C4211-03CC-48BF-9453-46FCEC37D6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7A3EE6-1938-4AF2-A5E1-E2D70A1F7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360E11-CD4E-4C5B-BE62-0F5900EEA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594C32-7AFB-434C-9900-85A244BA4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449C9-E496-407E-824C-559EB38E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1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AB7018-95C5-4ACC-8EDA-B3682D4D4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D143A9-3B91-4FCC-B7CB-6D03B6FC5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92E6A-996B-4740-B324-4F268F9D7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BD7A15-428F-4712-8615-A777541D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717622-4CD2-47C5-BB7D-2B2517BEB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468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9187D-D7DB-40EB-9C30-BE3C0E2A4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154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05B02B-529A-4557-890C-9579D1A1F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1pPr>
            <a:lvl2pPr marL="31652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2pPr>
            <a:lvl3pPr marL="633039" indent="0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3pPr>
            <a:lvl4pPr marL="949559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4pPr>
            <a:lvl5pPr marL="1266078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5pPr>
            <a:lvl6pPr marL="1582598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6pPr>
            <a:lvl7pPr marL="1899117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7pPr>
            <a:lvl8pPr marL="2215637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8pPr>
            <a:lvl9pPr marL="2532156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0DCF4A-454A-4E53-B4E6-FCCA9E04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239A78-763F-4A47-A416-2EAD0252F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8B13EC-058D-48CF-9FDB-7965329B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11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660B59-1D2D-412C-97ED-9C566678F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0864F8-029F-4650-A218-A8115FA55A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46E69F-AE92-49DD-937A-2142CF0D8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EB5DD0-30DA-4F84-BCFA-34BFDE956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1BAF71-13B2-42F7-B825-E05151049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0187C0-B574-4EDE-A477-9663B2F0F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55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DCEA22-F0E6-4B3B-87DA-D1B944BA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EE39C7-FF92-4464-93E9-634EB3AAC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20" indent="0">
              <a:buNone/>
              <a:defRPr sz="1385" b="1"/>
            </a:lvl2pPr>
            <a:lvl3pPr marL="633039" indent="0">
              <a:buNone/>
              <a:defRPr sz="1246" b="1"/>
            </a:lvl3pPr>
            <a:lvl4pPr marL="949559" indent="0">
              <a:buNone/>
              <a:defRPr sz="1108" b="1"/>
            </a:lvl4pPr>
            <a:lvl5pPr marL="1266078" indent="0">
              <a:buNone/>
              <a:defRPr sz="1108" b="1"/>
            </a:lvl5pPr>
            <a:lvl6pPr marL="1582598" indent="0">
              <a:buNone/>
              <a:defRPr sz="1108" b="1"/>
            </a:lvl6pPr>
            <a:lvl7pPr marL="1899117" indent="0">
              <a:buNone/>
              <a:defRPr sz="1108" b="1"/>
            </a:lvl7pPr>
            <a:lvl8pPr marL="2215637" indent="0">
              <a:buNone/>
              <a:defRPr sz="1108" b="1"/>
            </a:lvl8pPr>
            <a:lvl9pPr marL="2532156" indent="0">
              <a:buNone/>
              <a:defRPr sz="110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798E96-DCE3-46A8-BD6D-7FD9F9283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867C38-3192-454F-88D7-6AA273827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20" indent="0">
              <a:buNone/>
              <a:defRPr sz="1385" b="1"/>
            </a:lvl2pPr>
            <a:lvl3pPr marL="633039" indent="0">
              <a:buNone/>
              <a:defRPr sz="1246" b="1"/>
            </a:lvl3pPr>
            <a:lvl4pPr marL="949559" indent="0">
              <a:buNone/>
              <a:defRPr sz="1108" b="1"/>
            </a:lvl4pPr>
            <a:lvl5pPr marL="1266078" indent="0">
              <a:buNone/>
              <a:defRPr sz="1108" b="1"/>
            </a:lvl5pPr>
            <a:lvl6pPr marL="1582598" indent="0">
              <a:buNone/>
              <a:defRPr sz="1108" b="1"/>
            </a:lvl6pPr>
            <a:lvl7pPr marL="1899117" indent="0">
              <a:buNone/>
              <a:defRPr sz="1108" b="1"/>
            </a:lvl7pPr>
            <a:lvl8pPr marL="2215637" indent="0">
              <a:buNone/>
              <a:defRPr sz="1108" b="1"/>
            </a:lvl8pPr>
            <a:lvl9pPr marL="2532156" indent="0">
              <a:buNone/>
              <a:defRPr sz="110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E6A9941-DBDC-4C00-BBF3-5881A95C9B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EABCC32-6A8B-41DD-9BEC-D8DED7F5F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67568E6-B595-44A0-AB1D-10241CCA7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6372FFB-7C98-45CC-83E9-858A7FEB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1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37228-1F40-4EBD-9208-B5CDE2F17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942F9B-6682-40D3-B673-E29A72F3D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05DF72-3535-40F6-82AC-3272EFECE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35A54B4-AC10-4DC3-8173-E8A692472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17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6D89173-6F08-43F2-8BBA-68008FBF6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8B7205C-FC9D-4320-B26C-C1F74B3D3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E711CB-A305-4632-B5A0-08677D074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373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079024-131E-4E8B-BBF4-BB84FCF55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43A295-97C8-4F94-B233-38BD2277D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215"/>
            </a:lvl1pPr>
            <a:lvl2pPr>
              <a:defRPr sz="1938"/>
            </a:lvl2pPr>
            <a:lvl3pPr>
              <a:defRPr sz="1662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B19FD1-7ED9-46AF-B7B6-272AC1E1E5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108"/>
            </a:lvl1pPr>
            <a:lvl2pPr marL="316520" indent="0">
              <a:buNone/>
              <a:defRPr sz="969"/>
            </a:lvl2pPr>
            <a:lvl3pPr marL="633039" indent="0">
              <a:buNone/>
              <a:defRPr sz="831"/>
            </a:lvl3pPr>
            <a:lvl4pPr marL="949559" indent="0">
              <a:buNone/>
              <a:defRPr sz="692"/>
            </a:lvl4pPr>
            <a:lvl5pPr marL="1266078" indent="0">
              <a:buNone/>
              <a:defRPr sz="692"/>
            </a:lvl5pPr>
            <a:lvl6pPr marL="1582598" indent="0">
              <a:buNone/>
              <a:defRPr sz="692"/>
            </a:lvl6pPr>
            <a:lvl7pPr marL="1899117" indent="0">
              <a:buNone/>
              <a:defRPr sz="692"/>
            </a:lvl7pPr>
            <a:lvl8pPr marL="2215637" indent="0">
              <a:buNone/>
              <a:defRPr sz="692"/>
            </a:lvl8pPr>
            <a:lvl9pPr marL="2532156" indent="0">
              <a:buNone/>
              <a:defRPr sz="69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7E4A1D-C2D7-4423-B07E-886931DFF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9BD1EB-C05E-42EE-9B3F-BE4C4545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C6B3D3-FB36-4949-9F43-24FAD20B1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64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DD4AA8-82DB-4F3F-963D-96D91130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A188A6-9313-45D2-B56C-53209DD47C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 marL="0" indent="0">
              <a:buNone/>
              <a:defRPr sz="2215"/>
            </a:lvl1pPr>
            <a:lvl2pPr marL="316520" indent="0">
              <a:buNone/>
              <a:defRPr sz="1938"/>
            </a:lvl2pPr>
            <a:lvl3pPr marL="633039" indent="0">
              <a:buNone/>
              <a:defRPr sz="1662"/>
            </a:lvl3pPr>
            <a:lvl4pPr marL="949559" indent="0">
              <a:buNone/>
              <a:defRPr sz="1385"/>
            </a:lvl4pPr>
            <a:lvl5pPr marL="1266078" indent="0">
              <a:buNone/>
              <a:defRPr sz="1385"/>
            </a:lvl5pPr>
            <a:lvl6pPr marL="1582598" indent="0">
              <a:buNone/>
              <a:defRPr sz="1385"/>
            </a:lvl6pPr>
            <a:lvl7pPr marL="1899117" indent="0">
              <a:buNone/>
              <a:defRPr sz="1385"/>
            </a:lvl7pPr>
            <a:lvl8pPr marL="2215637" indent="0">
              <a:buNone/>
              <a:defRPr sz="1385"/>
            </a:lvl8pPr>
            <a:lvl9pPr marL="2532156" indent="0">
              <a:buNone/>
              <a:defRPr sz="138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54E1CB-CE14-438A-A1D0-D022EEAC1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108"/>
            </a:lvl1pPr>
            <a:lvl2pPr marL="316520" indent="0">
              <a:buNone/>
              <a:defRPr sz="969"/>
            </a:lvl2pPr>
            <a:lvl3pPr marL="633039" indent="0">
              <a:buNone/>
              <a:defRPr sz="831"/>
            </a:lvl3pPr>
            <a:lvl4pPr marL="949559" indent="0">
              <a:buNone/>
              <a:defRPr sz="692"/>
            </a:lvl4pPr>
            <a:lvl5pPr marL="1266078" indent="0">
              <a:buNone/>
              <a:defRPr sz="692"/>
            </a:lvl5pPr>
            <a:lvl6pPr marL="1582598" indent="0">
              <a:buNone/>
              <a:defRPr sz="692"/>
            </a:lvl6pPr>
            <a:lvl7pPr marL="1899117" indent="0">
              <a:buNone/>
              <a:defRPr sz="692"/>
            </a:lvl7pPr>
            <a:lvl8pPr marL="2215637" indent="0">
              <a:buNone/>
              <a:defRPr sz="692"/>
            </a:lvl8pPr>
            <a:lvl9pPr marL="2532156" indent="0">
              <a:buNone/>
              <a:defRPr sz="69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EE9CAD-2310-41F8-B6B2-6F80BC08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374F30-6A5D-4A9A-9CA9-FB7A0F70B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9D9623-33A7-4603-AA94-33685E35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94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2A94B53-AFBC-4D88-ABC2-537117BAE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334E2A-B1E2-4CC1-9754-4F90C83C3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71CA1-C88F-4E6F-9748-14510E16B9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3DB27-D3E6-4B5B-99CC-C1D02697E518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27F12A-687F-4E89-BDDC-AED910218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483784-2C41-4E86-962C-A44ECD930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ACEE3-C1F2-4002-9FBE-36AFE12694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80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33039" rtl="0" eaLnBrk="1" latinLnBrk="0" hangingPunct="1">
        <a:lnSpc>
          <a:spcPct val="90000"/>
        </a:lnSpc>
        <a:spcBef>
          <a:spcPct val="0"/>
        </a:spcBef>
        <a:buNone/>
        <a:defRPr kumimoji="1" sz="30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260" indent="-158260" algn="l" defTabSz="633039" rtl="0" eaLnBrk="1" latinLnBrk="0" hangingPunct="1">
        <a:lnSpc>
          <a:spcPct val="90000"/>
        </a:lnSpc>
        <a:spcBef>
          <a:spcPts val="692"/>
        </a:spcBef>
        <a:buFont typeface="Arial" panose="020B0604020202020204" pitchFamily="34" charset="0"/>
        <a:buChar char="•"/>
        <a:defRPr kumimoji="1" sz="1938" kern="1200">
          <a:solidFill>
            <a:schemeClr val="tx1"/>
          </a:solidFill>
          <a:latin typeface="+mn-lt"/>
          <a:ea typeface="+mn-ea"/>
          <a:cs typeface="+mn-cs"/>
        </a:defRPr>
      </a:lvl1pPr>
      <a:lvl2pPr marL="474779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uzuki-hideyuki.la.coocan.jp/garakuta/index.html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way.cloud.microsoft/2oAWix9K7Si4kCgR?ref=Link&amp;loc=mysways" TargetMode="External"/><Relationship Id="rId5" Type="http://schemas.openxmlformats.org/officeDocument/2006/relationships/hyperlink" Target="kainokousiki.xlsx" TargetMode="Externa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A30E307-17EB-448A-B6A4-8BDDFDB0F220}"/>
              </a:ext>
            </a:extLst>
          </p:cNvPr>
          <p:cNvSpPr/>
          <p:nvPr/>
        </p:nvSpPr>
        <p:spPr>
          <a:xfrm>
            <a:off x="0" y="-83127"/>
            <a:ext cx="6858000" cy="6993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中学３年生数学 「二次方程式」</a:t>
            </a:r>
            <a:endParaRPr kumimoji="1" lang="ja-JP" altLang="en-US" sz="16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E0BF68F-0750-4A42-82F9-EACFB89892CF}"/>
              </a:ext>
            </a:extLst>
          </p:cNvPr>
          <p:cNvSpPr txBox="1"/>
          <p:nvPr/>
        </p:nvSpPr>
        <p:spPr>
          <a:xfrm>
            <a:off x="377809" y="761463"/>
            <a:ext cx="6102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学習目標</a:t>
            </a:r>
          </a:p>
          <a:p>
            <a:endParaRPr lang="en-US" altLang="ja-JP" sz="12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179388" indent="-179388"/>
            <a:r>
              <a:rPr lang="ja-JP" altLang="en-US" sz="1200" dirty="0">
                <a:ea typeface="游明朝" panose="02020400000000000000" pitchFamily="18" charset="-128"/>
              </a:rPr>
              <a:t>・二次方程式の解の公式の導き出し方の理解を促します・</a:t>
            </a:r>
            <a:endParaRPr lang="en-US" altLang="ja-JP" sz="1200" dirty="0">
              <a:ea typeface="游明朝" panose="02020400000000000000" pitchFamily="18" charset="-128"/>
            </a:endParaRPr>
          </a:p>
        </p:txBody>
      </p:sp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0F6AA46-BB35-4EB7-8435-C6BBCE18C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69" y="7994814"/>
            <a:ext cx="693610" cy="54213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5417AEE-B55C-48E0-A131-BD1EB8346512}"/>
              </a:ext>
            </a:extLst>
          </p:cNvPr>
          <p:cNvSpPr txBox="1"/>
          <p:nvPr/>
        </p:nvSpPr>
        <p:spPr>
          <a:xfrm>
            <a:off x="1259426" y="8121580"/>
            <a:ext cx="528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・</a:t>
            </a:r>
            <a:r>
              <a:rPr lang="en-US" altLang="ja-JP" sz="1400" b="1" dirty="0">
                <a:hlinkClick r:id="rId3"/>
              </a:rPr>
              <a:t>Excel</a:t>
            </a:r>
            <a:r>
              <a:rPr lang="ja-JP" altLang="en-US" sz="1400" b="1" dirty="0">
                <a:hlinkClick r:id="rId3"/>
              </a:rPr>
              <a:t>納戸</a:t>
            </a:r>
            <a:endParaRPr lang="ja-JP" altLang="en-US" sz="1400" b="1" dirty="0"/>
          </a:p>
        </p:txBody>
      </p:sp>
      <p:pic>
        <p:nvPicPr>
          <p:cNvPr id="9" name="図 8" descr="抽象, スクリーンショット, 挿絵 が含まれている画像&#10;&#10;自動的に生成された説明">
            <a:extLst>
              <a:ext uri="{FF2B5EF4-FFF2-40B4-BE49-F238E27FC236}">
                <a16:creationId xmlns:a16="http://schemas.microsoft.com/office/drawing/2014/main" id="{F82E0896-2D3A-48E7-B340-3EA7DC6D9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69" y="6651699"/>
            <a:ext cx="561256" cy="73866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6E4A7C-F378-4AC4-B129-A4404B577346}"/>
              </a:ext>
            </a:extLst>
          </p:cNvPr>
          <p:cNvSpPr txBox="1"/>
          <p:nvPr/>
        </p:nvSpPr>
        <p:spPr>
          <a:xfrm>
            <a:off x="1259426" y="6884739"/>
            <a:ext cx="530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/>
            <a:r>
              <a:rPr lang="ja-JP" altLang="en-US" sz="1400" dirty="0"/>
              <a:t>・</a:t>
            </a:r>
            <a:r>
              <a:rPr lang="ja-JP" altLang="en-US" sz="1400" dirty="0">
                <a:hlinkClick r:id="rId5" action="ppaction://hlinkfile"/>
              </a:rPr>
              <a:t>二次方程式の解の公式</a:t>
            </a:r>
            <a:endParaRPr kumimoji="1" lang="ja-JP" altLang="en-US" sz="1400" dirty="0"/>
          </a:p>
        </p:txBody>
      </p:sp>
      <p:pic>
        <p:nvPicPr>
          <p:cNvPr id="3" name="図 2">
            <a:hlinkClick r:id="rId6"/>
            <a:extLst>
              <a:ext uri="{FF2B5EF4-FFF2-40B4-BE49-F238E27FC236}">
                <a16:creationId xmlns:a16="http://schemas.microsoft.com/office/drawing/2014/main" id="{A4D368B0-275C-48A6-86BB-300B442BE2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316" y="2090621"/>
            <a:ext cx="6201819" cy="3488042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3969068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33</Words>
  <Application>Microsoft Office PowerPoint</Application>
  <PresentationFormat>A4 210 x 297 mm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UD デジタル 教科書体 NP-B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英之 鈴木</dc:creator>
  <cp:lastModifiedBy>英之 鈴木</cp:lastModifiedBy>
  <cp:revision>57</cp:revision>
  <dcterms:created xsi:type="dcterms:W3CDTF">2019-11-23T22:59:41Z</dcterms:created>
  <dcterms:modified xsi:type="dcterms:W3CDTF">2025-06-22T05:44:52Z</dcterms:modified>
</cp:coreProperties>
</file>