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46080363" cy="25920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908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46" y="4242116"/>
            <a:ext cx="34560272" cy="9024244"/>
          </a:xfrm>
        </p:spPr>
        <p:txBody>
          <a:bodyPr anchor="b"/>
          <a:lstStyle>
            <a:lvl1pPr algn="ctr">
              <a:defRPr sz="2267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046" y="13614370"/>
            <a:ext cx="34560272" cy="6258167"/>
          </a:xfrm>
        </p:spPr>
        <p:txBody>
          <a:bodyPr/>
          <a:lstStyle>
            <a:lvl1pPr marL="0" indent="0" algn="ctr">
              <a:buNone/>
              <a:defRPr sz="9071"/>
            </a:lvl1pPr>
            <a:lvl2pPr marL="1728033" indent="0" algn="ctr">
              <a:buNone/>
              <a:defRPr sz="7559"/>
            </a:lvl2pPr>
            <a:lvl3pPr marL="3456066" indent="0" algn="ctr">
              <a:buNone/>
              <a:defRPr sz="6803"/>
            </a:lvl3pPr>
            <a:lvl4pPr marL="5184099" indent="0" algn="ctr">
              <a:buNone/>
              <a:defRPr sz="6047"/>
            </a:lvl4pPr>
            <a:lvl5pPr marL="6912132" indent="0" algn="ctr">
              <a:buNone/>
              <a:defRPr sz="6047"/>
            </a:lvl5pPr>
            <a:lvl6pPr marL="8640166" indent="0" algn="ctr">
              <a:buNone/>
              <a:defRPr sz="6047"/>
            </a:lvl6pPr>
            <a:lvl7pPr marL="10368199" indent="0" algn="ctr">
              <a:buNone/>
              <a:defRPr sz="6047"/>
            </a:lvl7pPr>
            <a:lvl8pPr marL="12096232" indent="0" algn="ctr">
              <a:buNone/>
              <a:defRPr sz="6047"/>
            </a:lvl8pPr>
            <a:lvl9pPr marL="13824265" indent="0" algn="ctr">
              <a:buNone/>
              <a:defRPr sz="604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39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4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976260" y="1380037"/>
            <a:ext cx="9936078" cy="2196659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68025" y="1380037"/>
            <a:ext cx="29232230" cy="2196659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5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327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25" y="6462178"/>
            <a:ext cx="39744313" cy="10782289"/>
          </a:xfrm>
        </p:spPr>
        <p:txBody>
          <a:bodyPr anchor="b"/>
          <a:lstStyle>
            <a:lvl1pPr>
              <a:defRPr sz="2267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4025" y="17346472"/>
            <a:ext cx="39744313" cy="5670151"/>
          </a:xfrm>
        </p:spPr>
        <p:txBody>
          <a:bodyPr/>
          <a:lstStyle>
            <a:lvl1pPr marL="0" indent="0">
              <a:buNone/>
              <a:defRPr sz="9071">
                <a:solidFill>
                  <a:schemeClr val="tx1">
                    <a:tint val="82000"/>
                  </a:schemeClr>
                </a:solidFill>
              </a:defRPr>
            </a:lvl1pPr>
            <a:lvl2pPr marL="1728033" indent="0">
              <a:buNone/>
              <a:defRPr sz="7559">
                <a:solidFill>
                  <a:schemeClr val="tx1">
                    <a:tint val="82000"/>
                  </a:schemeClr>
                </a:solidFill>
              </a:defRPr>
            </a:lvl2pPr>
            <a:lvl3pPr marL="3456066" indent="0">
              <a:buNone/>
              <a:defRPr sz="6803">
                <a:solidFill>
                  <a:schemeClr val="tx1">
                    <a:tint val="82000"/>
                  </a:schemeClr>
                </a:solidFill>
              </a:defRPr>
            </a:lvl3pPr>
            <a:lvl4pPr marL="5184099" indent="0">
              <a:buNone/>
              <a:defRPr sz="6047">
                <a:solidFill>
                  <a:schemeClr val="tx1">
                    <a:tint val="82000"/>
                  </a:schemeClr>
                </a:solidFill>
              </a:defRPr>
            </a:lvl4pPr>
            <a:lvl5pPr marL="6912132" indent="0">
              <a:buNone/>
              <a:defRPr sz="6047">
                <a:solidFill>
                  <a:schemeClr val="tx1">
                    <a:tint val="82000"/>
                  </a:schemeClr>
                </a:solidFill>
              </a:defRPr>
            </a:lvl5pPr>
            <a:lvl6pPr marL="8640166" indent="0">
              <a:buNone/>
              <a:defRPr sz="6047">
                <a:solidFill>
                  <a:schemeClr val="tx1">
                    <a:tint val="82000"/>
                  </a:schemeClr>
                </a:solidFill>
              </a:defRPr>
            </a:lvl6pPr>
            <a:lvl7pPr marL="10368199" indent="0">
              <a:buNone/>
              <a:defRPr sz="6047">
                <a:solidFill>
                  <a:schemeClr val="tx1">
                    <a:tint val="82000"/>
                  </a:schemeClr>
                </a:solidFill>
              </a:defRPr>
            </a:lvl7pPr>
            <a:lvl8pPr marL="12096232" indent="0">
              <a:buNone/>
              <a:defRPr sz="6047">
                <a:solidFill>
                  <a:schemeClr val="tx1">
                    <a:tint val="82000"/>
                  </a:schemeClr>
                </a:solidFill>
              </a:defRPr>
            </a:lvl8pPr>
            <a:lvl9pPr marL="13824265" indent="0">
              <a:buNone/>
              <a:defRPr sz="60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5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8025" y="6900186"/>
            <a:ext cx="19584154" cy="164464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28184" y="6900186"/>
            <a:ext cx="19584154" cy="164464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68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027" y="1380039"/>
            <a:ext cx="39744313" cy="50101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029" y="6354174"/>
            <a:ext cx="19494152" cy="3114082"/>
          </a:xfrm>
        </p:spPr>
        <p:txBody>
          <a:bodyPr anchor="b"/>
          <a:lstStyle>
            <a:lvl1pPr marL="0" indent="0">
              <a:buNone/>
              <a:defRPr sz="9071" b="1"/>
            </a:lvl1pPr>
            <a:lvl2pPr marL="1728033" indent="0">
              <a:buNone/>
              <a:defRPr sz="7559" b="1"/>
            </a:lvl2pPr>
            <a:lvl3pPr marL="3456066" indent="0">
              <a:buNone/>
              <a:defRPr sz="6803" b="1"/>
            </a:lvl3pPr>
            <a:lvl4pPr marL="5184099" indent="0">
              <a:buNone/>
              <a:defRPr sz="6047" b="1"/>
            </a:lvl4pPr>
            <a:lvl5pPr marL="6912132" indent="0">
              <a:buNone/>
              <a:defRPr sz="6047" b="1"/>
            </a:lvl5pPr>
            <a:lvl6pPr marL="8640166" indent="0">
              <a:buNone/>
              <a:defRPr sz="6047" b="1"/>
            </a:lvl6pPr>
            <a:lvl7pPr marL="10368199" indent="0">
              <a:buNone/>
              <a:defRPr sz="6047" b="1"/>
            </a:lvl7pPr>
            <a:lvl8pPr marL="12096232" indent="0">
              <a:buNone/>
              <a:defRPr sz="6047" b="1"/>
            </a:lvl8pPr>
            <a:lvl9pPr marL="13824265" indent="0">
              <a:buNone/>
              <a:defRPr sz="604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4029" y="9468256"/>
            <a:ext cx="19494152" cy="139263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328184" y="6354174"/>
            <a:ext cx="19590156" cy="3114082"/>
          </a:xfrm>
        </p:spPr>
        <p:txBody>
          <a:bodyPr anchor="b"/>
          <a:lstStyle>
            <a:lvl1pPr marL="0" indent="0">
              <a:buNone/>
              <a:defRPr sz="9071" b="1"/>
            </a:lvl1pPr>
            <a:lvl2pPr marL="1728033" indent="0">
              <a:buNone/>
              <a:defRPr sz="7559" b="1"/>
            </a:lvl2pPr>
            <a:lvl3pPr marL="3456066" indent="0">
              <a:buNone/>
              <a:defRPr sz="6803" b="1"/>
            </a:lvl3pPr>
            <a:lvl4pPr marL="5184099" indent="0">
              <a:buNone/>
              <a:defRPr sz="6047" b="1"/>
            </a:lvl4pPr>
            <a:lvl5pPr marL="6912132" indent="0">
              <a:buNone/>
              <a:defRPr sz="6047" b="1"/>
            </a:lvl5pPr>
            <a:lvl6pPr marL="8640166" indent="0">
              <a:buNone/>
              <a:defRPr sz="6047" b="1"/>
            </a:lvl6pPr>
            <a:lvl7pPr marL="10368199" indent="0">
              <a:buNone/>
              <a:defRPr sz="6047" b="1"/>
            </a:lvl7pPr>
            <a:lvl8pPr marL="12096232" indent="0">
              <a:buNone/>
              <a:defRPr sz="6047" b="1"/>
            </a:lvl8pPr>
            <a:lvl9pPr marL="13824265" indent="0">
              <a:buNone/>
              <a:defRPr sz="604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328184" y="9468256"/>
            <a:ext cx="19590156" cy="139263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06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56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96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029" y="1728047"/>
            <a:ext cx="14862115" cy="6048163"/>
          </a:xfrm>
        </p:spPr>
        <p:txBody>
          <a:bodyPr anchor="b"/>
          <a:lstStyle>
            <a:lvl1pPr>
              <a:defRPr sz="120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0156" y="3732103"/>
            <a:ext cx="23328184" cy="18420497"/>
          </a:xfrm>
        </p:spPr>
        <p:txBody>
          <a:bodyPr/>
          <a:lstStyle>
            <a:lvl1pPr>
              <a:defRPr sz="12095"/>
            </a:lvl1pPr>
            <a:lvl2pPr>
              <a:defRPr sz="10583"/>
            </a:lvl2pPr>
            <a:lvl3pPr>
              <a:defRPr sz="9071"/>
            </a:lvl3pPr>
            <a:lvl4pPr>
              <a:defRPr sz="7559"/>
            </a:lvl4pPr>
            <a:lvl5pPr>
              <a:defRPr sz="7559"/>
            </a:lvl5pPr>
            <a:lvl6pPr>
              <a:defRPr sz="7559"/>
            </a:lvl6pPr>
            <a:lvl7pPr>
              <a:defRPr sz="7559"/>
            </a:lvl7pPr>
            <a:lvl8pPr>
              <a:defRPr sz="7559"/>
            </a:lvl8pPr>
            <a:lvl9pPr>
              <a:defRPr sz="7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74029" y="7776210"/>
            <a:ext cx="14862115" cy="14406391"/>
          </a:xfrm>
        </p:spPr>
        <p:txBody>
          <a:bodyPr/>
          <a:lstStyle>
            <a:lvl1pPr marL="0" indent="0">
              <a:buNone/>
              <a:defRPr sz="6047"/>
            </a:lvl1pPr>
            <a:lvl2pPr marL="1728033" indent="0">
              <a:buNone/>
              <a:defRPr sz="5291"/>
            </a:lvl2pPr>
            <a:lvl3pPr marL="3456066" indent="0">
              <a:buNone/>
              <a:defRPr sz="4536"/>
            </a:lvl3pPr>
            <a:lvl4pPr marL="5184099" indent="0">
              <a:buNone/>
              <a:defRPr sz="3780"/>
            </a:lvl4pPr>
            <a:lvl5pPr marL="6912132" indent="0">
              <a:buNone/>
              <a:defRPr sz="3780"/>
            </a:lvl5pPr>
            <a:lvl6pPr marL="8640166" indent="0">
              <a:buNone/>
              <a:defRPr sz="3780"/>
            </a:lvl6pPr>
            <a:lvl7pPr marL="10368199" indent="0">
              <a:buNone/>
              <a:defRPr sz="3780"/>
            </a:lvl7pPr>
            <a:lvl8pPr marL="12096232" indent="0">
              <a:buNone/>
              <a:defRPr sz="3780"/>
            </a:lvl8pPr>
            <a:lvl9pPr marL="13824265" indent="0">
              <a:buNone/>
              <a:defRPr sz="37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323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029" y="1728047"/>
            <a:ext cx="14862115" cy="6048163"/>
          </a:xfrm>
        </p:spPr>
        <p:txBody>
          <a:bodyPr anchor="b"/>
          <a:lstStyle>
            <a:lvl1pPr>
              <a:defRPr sz="120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590156" y="3732103"/>
            <a:ext cx="23328184" cy="18420497"/>
          </a:xfrm>
        </p:spPr>
        <p:txBody>
          <a:bodyPr anchor="t"/>
          <a:lstStyle>
            <a:lvl1pPr marL="0" indent="0">
              <a:buNone/>
              <a:defRPr sz="12095"/>
            </a:lvl1pPr>
            <a:lvl2pPr marL="1728033" indent="0">
              <a:buNone/>
              <a:defRPr sz="10583"/>
            </a:lvl2pPr>
            <a:lvl3pPr marL="3456066" indent="0">
              <a:buNone/>
              <a:defRPr sz="9071"/>
            </a:lvl3pPr>
            <a:lvl4pPr marL="5184099" indent="0">
              <a:buNone/>
              <a:defRPr sz="7559"/>
            </a:lvl4pPr>
            <a:lvl5pPr marL="6912132" indent="0">
              <a:buNone/>
              <a:defRPr sz="7559"/>
            </a:lvl5pPr>
            <a:lvl6pPr marL="8640166" indent="0">
              <a:buNone/>
              <a:defRPr sz="7559"/>
            </a:lvl6pPr>
            <a:lvl7pPr marL="10368199" indent="0">
              <a:buNone/>
              <a:defRPr sz="7559"/>
            </a:lvl7pPr>
            <a:lvl8pPr marL="12096232" indent="0">
              <a:buNone/>
              <a:defRPr sz="7559"/>
            </a:lvl8pPr>
            <a:lvl9pPr marL="13824265" indent="0">
              <a:buNone/>
              <a:defRPr sz="755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74029" y="7776210"/>
            <a:ext cx="14862115" cy="14406391"/>
          </a:xfrm>
        </p:spPr>
        <p:txBody>
          <a:bodyPr/>
          <a:lstStyle>
            <a:lvl1pPr marL="0" indent="0">
              <a:buNone/>
              <a:defRPr sz="6047"/>
            </a:lvl1pPr>
            <a:lvl2pPr marL="1728033" indent="0">
              <a:buNone/>
              <a:defRPr sz="5291"/>
            </a:lvl2pPr>
            <a:lvl3pPr marL="3456066" indent="0">
              <a:buNone/>
              <a:defRPr sz="4536"/>
            </a:lvl3pPr>
            <a:lvl4pPr marL="5184099" indent="0">
              <a:buNone/>
              <a:defRPr sz="3780"/>
            </a:lvl4pPr>
            <a:lvl5pPr marL="6912132" indent="0">
              <a:buNone/>
              <a:defRPr sz="3780"/>
            </a:lvl5pPr>
            <a:lvl6pPr marL="8640166" indent="0">
              <a:buNone/>
              <a:defRPr sz="3780"/>
            </a:lvl6pPr>
            <a:lvl7pPr marL="10368199" indent="0">
              <a:buNone/>
              <a:defRPr sz="3780"/>
            </a:lvl7pPr>
            <a:lvl8pPr marL="12096232" indent="0">
              <a:buNone/>
              <a:defRPr sz="3780"/>
            </a:lvl8pPr>
            <a:lvl9pPr marL="13824265" indent="0">
              <a:buNone/>
              <a:defRPr sz="37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2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68025" y="1380039"/>
            <a:ext cx="39744313" cy="5010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68025" y="6900186"/>
            <a:ext cx="39744313" cy="16446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68025" y="24024651"/>
            <a:ext cx="10368082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2A9300-8BD7-438B-8B12-213977DB126D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64120" y="24024651"/>
            <a:ext cx="15552123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44256" y="24024651"/>
            <a:ext cx="10368082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7B5428-11D0-42F9-A153-C43F003CF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18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56066" rtl="0" eaLnBrk="1" latinLnBrk="0" hangingPunct="1">
        <a:lnSpc>
          <a:spcPct val="90000"/>
        </a:lnSpc>
        <a:spcBef>
          <a:spcPct val="0"/>
        </a:spcBef>
        <a:buNone/>
        <a:defRPr kumimoji="1" sz="16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4017" indent="-864017" algn="l" defTabSz="3456066" rtl="0" eaLnBrk="1" latinLnBrk="0" hangingPunct="1">
        <a:lnSpc>
          <a:spcPct val="90000"/>
        </a:lnSpc>
        <a:spcBef>
          <a:spcPts val="3780"/>
        </a:spcBef>
        <a:buFont typeface="Arial" panose="020B0604020202020204" pitchFamily="34" charset="0"/>
        <a:buChar char="•"/>
        <a:defRPr kumimoji="1" sz="10583" kern="1200">
          <a:solidFill>
            <a:schemeClr val="tx1"/>
          </a:solidFill>
          <a:latin typeface="+mn-lt"/>
          <a:ea typeface="+mn-ea"/>
          <a:cs typeface="+mn-cs"/>
        </a:defRPr>
      </a:lvl1pPr>
      <a:lvl2pPr marL="2592050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9071" kern="1200">
          <a:solidFill>
            <a:schemeClr val="tx1"/>
          </a:solidFill>
          <a:latin typeface="+mn-lt"/>
          <a:ea typeface="+mn-ea"/>
          <a:cs typeface="+mn-cs"/>
        </a:defRPr>
      </a:lvl2pPr>
      <a:lvl3pPr marL="4320083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7559" kern="1200">
          <a:solidFill>
            <a:schemeClr val="tx1"/>
          </a:solidFill>
          <a:latin typeface="+mn-lt"/>
          <a:ea typeface="+mn-ea"/>
          <a:cs typeface="+mn-cs"/>
        </a:defRPr>
      </a:lvl3pPr>
      <a:lvl4pPr marL="6048116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4pPr>
      <a:lvl5pPr marL="7776149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5pPr>
      <a:lvl6pPr marL="9504182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6pPr>
      <a:lvl7pPr marL="11232215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7pPr>
      <a:lvl8pPr marL="12960248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8pPr>
      <a:lvl9pPr marL="14688282" indent="-864017" algn="l" defTabSz="3456066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1pPr>
      <a:lvl2pPr marL="1728033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2pPr>
      <a:lvl3pPr marL="3456066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3pPr>
      <a:lvl4pPr marL="5184099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4pPr>
      <a:lvl5pPr marL="6912132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5pPr>
      <a:lvl6pPr marL="8640166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6pPr>
      <a:lvl7pPr marL="10368199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7pPr>
      <a:lvl8pPr marL="12096232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8pPr>
      <a:lvl9pPr marL="13824265" algn="l" defTabSz="3456066" rtl="0" eaLnBrk="1" latinLnBrk="0" hangingPunct="1"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0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080362" cy="25920700"/>
          </a:xfrm>
          <a:prstGeom prst="rect">
            <a:avLst/>
          </a:prstGeom>
          <a:solidFill>
            <a:srgbClr val="6439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43626" y="1814449"/>
            <a:ext cx="13011327" cy="1053788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図 10" descr="カレンダー&#10;&#10;AI 生成コンテンツは誤りを含む可能性があります。">
            <a:extLst>
              <a:ext uri="{FF2B5EF4-FFF2-40B4-BE49-F238E27FC236}">
                <a16:creationId xmlns:a16="http://schemas.microsoft.com/office/drawing/2014/main" id="{43774C5C-7849-25E4-A690-4FBA90A99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217" y="2432066"/>
            <a:ext cx="5707802" cy="9357052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43626" y="13620537"/>
            <a:ext cx="13011327" cy="105378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図 12" descr="カレンダー&#10;&#10;AI 生成コンテンツは誤りを含む可能性があります。">
            <a:extLst>
              <a:ext uri="{FF2B5EF4-FFF2-40B4-BE49-F238E27FC236}">
                <a16:creationId xmlns:a16="http://schemas.microsoft.com/office/drawing/2014/main" id="{78C05C73-E992-038D-19EF-530039E226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350" y="14166785"/>
            <a:ext cx="5698528" cy="934184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970965" y="1841019"/>
            <a:ext cx="13561698" cy="2229180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図 6" descr="カレンダー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AB6DC290-A2E6-2938-2BB3-B16CE640EF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5338" y="2458637"/>
            <a:ext cx="12265447" cy="2105656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48679" y="1841019"/>
            <a:ext cx="13561709" cy="2229180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図 8" descr="カレンダー&#10;&#10;AI 生成コンテンツは誤りを含む可能性があります。">
            <a:extLst>
              <a:ext uri="{FF2B5EF4-FFF2-40B4-BE49-F238E27FC236}">
                <a16:creationId xmlns:a16="http://schemas.microsoft.com/office/drawing/2014/main" id="{13AD99E1-3BF4-BABC-2B09-BAB26CCCFC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960" y="2458637"/>
            <a:ext cx="12265447" cy="2105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20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E605D6-CCF4-10D4-EB42-7EFB1E187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0">
            <a:extLst>
              <a:ext uri="{FF2B5EF4-FFF2-40B4-BE49-F238E27FC236}">
                <a16:creationId xmlns:a16="http://schemas.microsoft.com/office/drawing/2014/main" id="{AE0CE211-4DC6-84AE-2988-975D0CEF85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080362" cy="25920700"/>
          </a:xfrm>
          <a:prstGeom prst="rect">
            <a:avLst/>
          </a:prstGeom>
          <a:solidFill>
            <a:srgbClr val="6439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F86AA97-DC40-8CE6-8F8F-13200C34F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43626" y="1814449"/>
            <a:ext cx="13011327" cy="1053788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図 10" descr="カレンダー&#10;&#10;AI 生成コンテンツは誤りを含む可能性があります。">
            <a:extLst>
              <a:ext uri="{FF2B5EF4-FFF2-40B4-BE49-F238E27FC236}">
                <a16:creationId xmlns:a16="http://schemas.microsoft.com/office/drawing/2014/main" id="{7DF9559C-8DE1-10A6-BDA4-050269152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217" y="2432066"/>
            <a:ext cx="5707802" cy="9357052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8741C4D-3435-17BA-810F-6E7D62689E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43626" y="13620537"/>
            <a:ext cx="13011327" cy="105378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図 12" descr="カレンダー&#10;&#10;AI 生成コンテンツは誤りを含む可能性があります。">
            <a:extLst>
              <a:ext uri="{FF2B5EF4-FFF2-40B4-BE49-F238E27FC236}">
                <a16:creationId xmlns:a16="http://schemas.microsoft.com/office/drawing/2014/main" id="{D18F34D1-2712-22DF-29DA-C3443688CE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350" y="14166785"/>
            <a:ext cx="5698528" cy="934184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58A3F24-4FC7-AAEE-2E24-04DD2FF5FC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970965" y="1841019"/>
            <a:ext cx="13561698" cy="2229180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図 6" descr="カレンダー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C65C65A8-0ABF-49D7-2707-EC4931EE18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5338" y="2458637"/>
            <a:ext cx="12265447" cy="2105656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CF545B4-5777-95B3-B3FA-1C4FE0FDB2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48679" y="1841019"/>
            <a:ext cx="13561709" cy="2229180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図 8" descr="カレンダー&#10;&#10;AI 生成コンテンツは誤りを含む可能性があります。">
            <a:extLst>
              <a:ext uri="{FF2B5EF4-FFF2-40B4-BE49-F238E27FC236}">
                <a16:creationId xmlns:a16="http://schemas.microsoft.com/office/drawing/2014/main" id="{370C731D-9125-F120-AAC3-E98867FDF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960" y="2458637"/>
            <a:ext cx="12265447" cy="2105656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F4F674-1AB9-E4D1-5D4C-63A3EBC5279B}"/>
              </a:ext>
            </a:extLst>
          </p:cNvPr>
          <p:cNvSpPr txBox="1"/>
          <p:nvPr/>
        </p:nvSpPr>
        <p:spPr>
          <a:xfrm>
            <a:off x="14141237" y="85660"/>
            <a:ext cx="177978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>
                <a:solidFill>
                  <a:schemeClr val="bg1"/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中学</a:t>
            </a:r>
            <a:r>
              <a:rPr kumimoji="1" lang="en-US" altLang="ja-JP" sz="9600" dirty="0">
                <a:solidFill>
                  <a:schemeClr val="bg1"/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3</a:t>
            </a:r>
            <a:r>
              <a:rPr kumimoji="1" lang="ja-JP" altLang="en-US" sz="9600" dirty="0">
                <a:solidFill>
                  <a:schemeClr val="bg1"/>
                </a:solidFill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年生数学　「二次方程式」</a:t>
            </a:r>
            <a:endParaRPr kumimoji="1" lang="ja-JP" altLang="en-US" sz="3600" dirty="0">
              <a:solidFill>
                <a:schemeClr val="bg1"/>
              </a:solidFill>
              <a:latin typeface="AR Pゴシック体S" panose="020B0A00000000000000" pitchFamily="50" charset="-128"/>
              <a:ea typeface="AR Pゴシック体S" panose="02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7130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8</Words>
  <Application>Microsoft Office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 Pゴシック体S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英之 鈴木</dc:creator>
  <cp:lastModifiedBy>英之 鈴木</cp:lastModifiedBy>
  <cp:revision>1</cp:revision>
  <dcterms:created xsi:type="dcterms:W3CDTF">2025-06-22T05:06:55Z</dcterms:created>
  <dcterms:modified xsi:type="dcterms:W3CDTF">2025-06-22T05:19:49Z</dcterms:modified>
</cp:coreProperties>
</file>